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6575" y="2679700"/>
            <a:ext cx="8578850" cy="1498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0" y="1341120"/>
            <a:ext cx="11988800" cy="44323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937635" y="3355340"/>
            <a:ext cx="44958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02255" y="3956685"/>
            <a:ext cx="44958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0030" y="3956685"/>
            <a:ext cx="44958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7725" y="3041650"/>
            <a:ext cx="5778500" cy="143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815465"/>
            <a:ext cx="11967210" cy="322643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92580" y="2415540"/>
            <a:ext cx="71247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6120" y="2934335"/>
            <a:ext cx="1275715" cy="2170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75100" y="2415540"/>
            <a:ext cx="71247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26740" y="2934335"/>
            <a:ext cx="1328420" cy="2170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88455" y="2415540"/>
            <a:ext cx="71247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60035" y="2934335"/>
            <a:ext cx="3131185" cy="2170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84130" y="2362835"/>
            <a:ext cx="71247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76970" y="3009265"/>
            <a:ext cx="3310255" cy="2170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400175"/>
            <a:ext cx="11819890" cy="440436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67385" y="2558415"/>
            <a:ext cx="8484235" cy="1118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7385" y="4363085"/>
            <a:ext cx="4523740" cy="1334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028825"/>
            <a:ext cx="11894820" cy="279971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350635" y="3310255"/>
            <a:ext cx="87058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2026-01-26T08:37:40Z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